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/>
    <p:restoredTop sz="95958"/>
  </p:normalViewPr>
  <p:slideViewPr>
    <p:cSldViewPr snapToGrid="0" snapToObjects="1">
      <p:cViewPr varScale="1">
        <p:scale>
          <a:sx n="113" d="100"/>
          <a:sy n="113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164D42-5E4D-EF45-8955-877F021C9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2134" y="292260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it-IT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I.C. </a:t>
            </a:r>
            <a:r>
              <a:rPr lang="it-IT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G.Verga</a:t>
            </a:r>
            <a:r>
              <a:rPr lang="it-IT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Comiso</a:t>
            </a:r>
            <a:br>
              <a:rPr lang="it-IT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Scuola dell’infanzia</a:t>
            </a:r>
            <a:b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Plessi </a:t>
            </a:r>
            <a:r>
              <a:rPr lang="it-IT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S.Giovanni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Bosco e Monserrato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3BB2DCB-4286-6C44-A872-B420CAB4C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839" y="2673095"/>
            <a:ext cx="10204336" cy="1126283"/>
          </a:xfrm>
        </p:spPr>
        <p:txBody>
          <a:bodyPr>
            <a:noAutofit/>
          </a:bodyPr>
          <a:lstStyle/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nuovi iscritti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Incontro presso l’auditorium dell’I.C.»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G.Verga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di Comiso,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giovedì 17</a:t>
            </a:r>
          </a:p>
          <a:p>
            <a:endParaRPr lang="it-IT" sz="2000" b="1" dirty="0"/>
          </a:p>
          <a:p>
            <a:endParaRPr lang="it-IT" dirty="0"/>
          </a:p>
          <a:p>
            <a:r>
              <a:rPr lang="it-IT" dirty="0"/>
              <a:t>   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Dalle 9:00 alle 10:00, 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s.infanzia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Monserrato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sez.IA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Biazzo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-Cannata)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Dalle ore 10:15 alle 11:15 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s.infanzia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Monserrato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sez.IB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Nicastro-Salerno)</a:t>
            </a:r>
          </a:p>
          <a:p>
            <a:r>
              <a:rPr lang="it-IT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Dalle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11:30 alle ore 12:30, 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s.infanzia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S.G.Bosco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sez.IA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Arcertito-Stracquadaini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99382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3CB217-A967-484E-BDC4-3C0445B4D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8638" y="1033669"/>
            <a:ext cx="8915400" cy="3777622"/>
          </a:xfrm>
        </p:spPr>
        <p:txBody>
          <a:bodyPr>
            <a:normAutofit/>
          </a:bodyPr>
          <a:lstStyle/>
          <a:p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Corredo personale da portare a scuola</a:t>
            </a: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turno per ogni alunno si porterà a scuola:  Gel mani-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scottex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-salviettine igienizzanti-carta igienica-risma carta- sapone liquido.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pacco di colori a matita, grossi, un pacco di colori a cera.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069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4A10FE-BAFC-6C4F-815C-5B7B193B1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68" y="1431235"/>
            <a:ext cx="8915400" cy="3777622"/>
          </a:xfrm>
        </p:spPr>
        <p:txBody>
          <a:bodyPr/>
          <a:lstStyle/>
          <a:p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e compilazione documenti di rito:</a:t>
            </a:r>
          </a:p>
          <a:p>
            <a:endParaRPr lang="it-IT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Patto di corresponsabilità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Scheda di conoscenza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Delega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Liberatoria immagini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Autorizzazione all’uscita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439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3BB2DCB-4286-6C44-A872-B420CAB4C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8911" y="1172788"/>
            <a:ext cx="8854177" cy="4234099"/>
          </a:xfrm>
        </p:spPr>
        <p:txBody>
          <a:bodyPr>
            <a:normAutofit fontScale="92500" lnSpcReduction="10000"/>
          </a:bodyPr>
          <a:lstStyle/>
          <a:p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Comincia un percorso importante per i bambini che quest’anno assume un valore ancora più grande per il lungo periodo di assenza dei bambini da contesti come la Scuola o i Servizi educativi  per l’ Infanzia . Sarà un anno scolastico complesso a cominciare proprio dall’inserimento dei bambini nuovi iscritti . </a:t>
            </a:r>
          </a:p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Riuscire a mantenere aperte le nostre scuole, questa è la scommessa che ci coinvolge tutti e  ognuno di noi , perché le scuole resteranno aperte solo se riusciremo a non far entrare il virus a scuola . </a:t>
            </a:r>
            <a:b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evitare ciò sono state individuate dagli organi competenti alcune strategie che siamo tutti tenuti a rispettare</a:t>
            </a: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777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DE0A82-A3F5-F947-9F68-AB249F943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026" y="752061"/>
            <a:ext cx="9795082" cy="5353878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it-IT" sz="3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Responsabilità’ e compiti della scuola</a:t>
            </a:r>
          </a:p>
          <a:p>
            <a:pPr lvl="0"/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 dei referenti scolastici per COVID-19 adeguatamente formati sulle procedure da seguire; </a:t>
            </a:r>
          </a:p>
          <a:p>
            <a:pPr lvl="0"/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Tenere un registro degli alunni e del personale di ciascun gruppo sezione e di ogni contatto che, almeno nell’ambito didattico e al di là della normale programmazione, possa intercorrere tra gli alunni ed il personale di classi diverse (es. registrare le supplenze, gli spostamenti provvisori e/o eccezionali di studenti fra le classi etc.) per facilitare l’identificazione dei contatti stretti da parte del </a:t>
            </a:r>
            <a:r>
              <a:rPr lang="it-IT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DdP</a:t>
            </a: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ASL competente territorialmente; </a:t>
            </a:r>
          </a:p>
          <a:p>
            <a:pPr lvl="0"/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Richiedere la collaborazione dei genitori a inviare tempestiva comunicazione di eventuali assenze per motivi sanitari in modo da rilevare eventuali cluster di assenze nella stessa classe; </a:t>
            </a:r>
          </a:p>
          <a:p>
            <a:pPr lvl="0"/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Richiedere alle famiglie  la comunicazione immediata al dirigente scolastico e al referente scolastico per COVID-19 nel caso in cui, rispettivamente, un alunno o un componente del personale risultassero contatti stretti di un caso confermato COVID-19;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9844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680081-EB84-6546-A9C4-CFEB89EAE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970" y="974031"/>
            <a:ext cx="11001030" cy="6718855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pulizia e l’igienizzazione quotidiana dei locali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L’igienizzazione dei giochi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creazione di una chiusura dei gruppi sezione che non consentirà , per questo anno scolastico, qualsiasi tipo di  rapporto, nei limiti del possibile , con gli altri gruppi sezione  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limitazione, della circolazione degli adulti docenti, collaboratori,  personale della mensa fra i vari gruppi sezione. Laddove questa circolazione non potrà essere evitata verranno messe in atto procedure di igienizzazione che riducano al minimo la possibilità di contagio .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bambini usufruiranno di locali esclusivi, sezione, corridoi e androne.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caso che un locale debba essere utilizzato da più gruppi sarà prima pulito e igienizzato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L’organizzazione di accessi e uscite scaglionati per evitare assembramenti .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insegnanti lavoreranno con dispositivi  di protezione individuale proporzionati alla situazione igienico sanitaria: Visiera e mascherina. 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caso di chiusure anche momentanee di gruppi sezione o di tutta la scuola saranno garantite forme di didattica a distanza.</a:t>
            </a:r>
          </a:p>
          <a:p>
            <a:pPr lvl="0"/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IT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</a:t>
            </a:r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it-IT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sarà il mezzo privilegiato per organizzare colloqui individualizzati e riunioni con le rappresentanti.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01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84DA30-FE91-574D-92E4-D80C9CB39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296" y="728869"/>
            <a:ext cx="9079464" cy="5116092"/>
          </a:xfrm>
        </p:spPr>
        <p:txBody>
          <a:bodyPr>
            <a:normAutofit fontScale="92500"/>
          </a:bodyPr>
          <a:lstStyle/>
          <a:p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Responsabilità e compiti dei genitori: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 portare a scuola i bambini con sintomatologia influenzale : tosse , raffreddore, mal di gola , problemi intestinali ,congiuntivite , febbre </a:t>
            </a:r>
          </a:p>
          <a:p>
            <a:pPr lvl="0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Controllare la temperatura corporea prima di accompagnare i bambini 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scuola.Ricordiamo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se un bambino ha febbre, temperatura corporea a 37,5°C, o sintomatologia influenzale quest’anno sarà rimandato a casa!</a:t>
            </a:r>
          </a:p>
          <a:p>
            <a:pPr lvl="0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Porsi in un atteggiamento di profondo  rispetto e  grande collaborazione </a:t>
            </a:r>
          </a:p>
          <a:p>
            <a:pPr lvl="0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Rispettare le misure organizzative adottate.</a:t>
            </a:r>
          </a:p>
          <a:p>
            <a:pPr lvl="0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caso di assenza prolungata di tre giorni, il bambino sarà riammesso a scuola solo con certificato medico.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5243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417E92-B9D3-CB4F-BC71-C8D92CDEC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688621"/>
            <a:ext cx="9167812" cy="5339645"/>
          </a:xfrm>
        </p:spPr>
        <p:txBody>
          <a:bodyPr>
            <a:normAutofit fontScale="77500" lnSpcReduction="20000"/>
          </a:bodyPr>
          <a:lstStyle/>
          <a:p>
            <a:r>
              <a:rPr lang="it-IT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misure adottate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sezioni avranno ingressi e uscite scaglionate.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genitori non potranno accedere dentro la scuola. Se i bambini avranno problemi arriveranno alla porta le insegnanti.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 all’entrata che all’uscita i genitori  dovranno presentarsi muniti di mascherina e rispettare le dovute distanze di sicurezza dagli altri 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bambini , così come i docenti e i collaboratori al loro ingresso dovranno igienizzare le scarpe o su un tappetino apposito o con spray adeguato.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bambini non potranno portare giochi da casa o altri oggetti, fatta eccezione che per lo zaino corredato da nome, dove metteranno una bottiglietta di acqua, con scritto il nome, un pacco di fazzoletti, una merenda.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caso in cui un bambino necessiti di essere cambiato, i genitori sono tenuti a venire a prendere il bambino.</a:t>
            </a:r>
          </a:p>
          <a:p>
            <a:pPr lvl="0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caso in cui un bambino abbia una visita specialistica il  bambino non potrà essere ammesso a scuola fuori dall’orario previsto.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7200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EBC077-13DE-5D42-BED8-669DE75D7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43339"/>
            <a:ext cx="9463777" cy="5764695"/>
          </a:xfrm>
        </p:spPr>
        <p:txBody>
          <a:bodyPr>
            <a:normAutofit/>
          </a:bodyPr>
          <a:lstStyle/>
          <a:p>
            <a:r>
              <a:rPr lang="it-IT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d’inserimento</a:t>
            </a: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 anni passati il gruppo dei bambini nuovi veniva accolto , insieme ai loro genitori tutto insieme, quest’anno non sarà possibile. i bambini saranno accolti fuori, nel cortile interno della scuola in prossimità dell’ingresso, per l’infanzia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S.G.Bosco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nel giardino per la Monserrato, in due gruppi: 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I° gruppo- 8:45/9:45 </a:t>
            </a:r>
          </a:p>
          <a:p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II°gruppo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- 10:00/11:00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Questo orario si manterrà per il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giorno 24 e 25 settembre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 consentire ai bambini di conoscere i compagni e cominciare a sviluppare atteggiamenti di fiducia nei confronti degli adulti di riferimento. 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190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391834-9CAE-FA4F-8C1B-3DED8068A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8" y="424070"/>
            <a:ext cx="9993864" cy="5487152"/>
          </a:xfrm>
        </p:spPr>
        <p:txBody>
          <a:bodyPr/>
          <a:lstStyle/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28 al 30 settembre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bambini saranno accompagnati fino all’ingresso dai genitori, quindi le insegnanti li condurranno nelle sezioni di appartenenza. 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L’orario sarà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cosi’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articolato: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I° gruppo- 8:45/10:15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II° gruppo-10:30/12:00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 ottobre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l’orario sarà: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it-IT" dirty="0"/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563733FD-3F57-8B41-972C-C775308D2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598382"/>
              </p:ext>
            </p:extLst>
          </p:nvPr>
        </p:nvGraphicFramePr>
        <p:xfrm>
          <a:off x="1612707" y="4056686"/>
          <a:ext cx="6431363" cy="21813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4224">
                  <a:extLst>
                    <a:ext uri="{9D8B030D-6E8A-4147-A177-3AD203B41FA5}">
                      <a16:colId xmlns:a16="http://schemas.microsoft.com/office/drawing/2014/main" val="3892494669"/>
                    </a:ext>
                  </a:extLst>
                </a:gridCol>
                <a:gridCol w="3447139">
                  <a:extLst>
                    <a:ext uri="{9D8B030D-6E8A-4147-A177-3AD203B41FA5}">
                      <a16:colId xmlns:a16="http://schemas.microsoft.com/office/drawing/2014/main" val="24021281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Orario d’ingresso: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Orario d’uscita:</a:t>
                      </a:r>
                      <a:endParaRPr lang="it-IT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7897641"/>
                  </a:ext>
                </a:extLst>
              </a:tr>
              <a:tr h="16327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I°gruppo-8:00/8:20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II° gruppo-8:20/8:40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III° gruppo-8:40/9:00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I°gruppo-12:15/12:30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II° gruppo-12:30/12:45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III° gruppo-12:45/13:00</a:t>
                      </a:r>
                      <a:endParaRPr lang="it-IT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9956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28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1B3E6C-967C-654B-A973-D9320BEDD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100" y="1540189"/>
            <a:ext cx="8915400" cy="3777622"/>
          </a:xfrm>
        </p:spPr>
        <p:txBody>
          <a:bodyPr/>
          <a:lstStyle/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L’orario nelle prime settimane sarà flessibile al fine di  promuovere un’ inserimento quanto più sereno possibile  dei bambini, adeguando l’orario alle loro esigenze. Sarà cura delle insegnanti informare i genitori a riguardo a seconda le reazioni dei bambini.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Quest’anno, a differenza di quanto avvenuto negli anni precedenti, a causa dell’emergenza che stiamo affrontando, non sarà possibile consegnare alcun gadget ai bambini.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7275036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Filo</Template>
  <TotalTime>343</TotalTime>
  <Words>1117</Words>
  <Application>Microsoft Macintosh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Filo</vt:lpstr>
      <vt:lpstr>I.C. G.Verga di Comiso  Scuola dell’infanzia Plessi S.Giovanni Bosco e Monserrato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I.C. G.Verga di Comiso  Scuola dell’infanzia Plessi S.Giovanni Bosco e Monserrato</dc:title>
  <dc:creator>Microsoft Office User</dc:creator>
  <cp:lastModifiedBy>Microsoft Office User</cp:lastModifiedBy>
  <cp:revision>8</cp:revision>
  <dcterms:created xsi:type="dcterms:W3CDTF">2020-09-12T11:01:38Z</dcterms:created>
  <dcterms:modified xsi:type="dcterms:W3CDTF">2020-09-14T09:01:36Z</dcterms:modified>
</cp:coreProperties>
</file>