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38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48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520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718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98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952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86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93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00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72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43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26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43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46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2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90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12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B4D7D6-5FDC-4264-851D-F4149595A0D4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3647-B740-4C71-960B-5E18BBF9E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046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0081" y="3169920"/>
            <a:ext cx="2667000" cy="2407920"/>
          </a:xfrm>
        </p:spPr>
        <p:txBody>
          <a:bodyPr>
            <a:normAutofit/>
          </a:bodyPr>
          <a:lstStyle/>
          <a:p>
            <a:pPr algn="just"/>
            <a:r>
              <a:rPr lang="it-IT" b="0" cap="none" spc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it-IT" b="0" cap="none" spc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30" y="1645919"/>
            <a:ext cx="7096259" cy="470982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967335"/>
            <a:ext cx="4267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Le nuvole</a:t>
            </a:r>
            <a:endParaRPr lang="it-IT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00100" y="4617720"/>
            <a:ext cx="2667000" cy="646331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Realizzato da Francesco Vitale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27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Cirrocumuli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26524"/>
            <a:ext cx="9753600" cy="430254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009622" y="5629073"/>
            <a:ext cx="417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Cirri</a:t>
            </a:r>
          </a:p>
          <a:p>
            <a:pPr algn="ctr"/>
            <a:r>
              <a:rPr lang="it-IT" dirty="0" smtClean="0"/>
              <a:t>+</a:t>
            </a:r>
          </a:p>
          <a:p>
            <a:pPr algn="ctr"/>
            <a:r>
              <a:rPr lang="it-IT" dirty="0" smtClean="0"/>
              <a:t>cumuli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37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Cirri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46" y="1339403"/>
            <a:ext cx="9901707" cy="40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Nembostrati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90100"/>
            <a:ext cx="5715000" cy="420052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812146" y="5490625"/>
            <a:ext cx="413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Nembi</a:t>
            </a:r>
          </a:p>
          <a:p>
            <a:pPr algn="ctr"/>
            <a:r>
              <a:rPr lang="it-IT" dirty="0" smtClean="0"/>
              <a:t>+</a:t>
            </a:r>
          </a:p>
          <a:p>
            <a:pPr algn="ctr"/>
            <a:r>
              <a:rPr lang="it-IT" dirty="0" smtClean="0"/>
              <a:t>Strati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73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943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Strati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91" y="1854558"/>
            <a:ext cx="7307417" cy="33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Cumuli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84" y="1278564"/>
            <a:ext cx="8104031" cy="42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0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Stratocumuli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0" y="1362370"/>
            <a:ext cx="5201920" cy="390144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674199" y="5473520"/>
            <a:ext cx="5022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strati</a:t>
            </a:r>
          </a:p>
          <a:p>
            <a:pPr algn="ctr"/>
            <a:r>
              <a:rPr lang="it-IT" dirty="0" smtClean="0"/>
              <a:t>+</a:t>
            </a:r>
          </a:p>
          <a:p>
            <a:pPr algn="ctr"/>
            <a:r>
              <a:rPr lang="it-IT" dirty="0" smtClean="0"/>
              <a:t>cumuli</a:t>
            </a:r>
          </a:p>
        </p:txBody>
      </p:sp>
    </p:spTree>
    <p:extLst>
      <p:ext uri="{BB962C8B-B14F-4D97-AF65-F5344CB8AC3E}">
        <p14:creationId xmlns:p14="http://schemas.microsoft.com/office/powerpoint/2010/main" val="238088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Cumulonembi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31" y="1504177"/>
            <a:ext cx="6877318" cy="391782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623515" y="5434885"/>
            <a:ext cx="3464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Cumuli</a:t>
            </a:r>
          </a:p>
          <a:p>
            <a:pPr algn="ctr"/>
            <a:r>
              <a:rPr lang="it-IT" dirty="0" smtClean="0"/>
              <a:t>+</a:t>
            </a:r>
          </a:p>
          <a:p>
            <a:pPr algn="ctr"/>
            <a:r>
              <a:rPr lang="it-IT" dirty="0" smtClean="0"/>
              <a:t>nembi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72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Altostrati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312303"/>
            <a:ext cx="52387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2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185" y="283332"/>
            <a:ext cx="11998815" cy="169068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Altocumuli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40" y="1523260"/>
            <a:ext cx="9040969" cy="468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4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Cirrostrati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26523"/>
            <a:ext cx="9144000" cy="472010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13668" y="6027313"/>
            <a:ext cx="3271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cirri</a:t>
            </a:r>
          </a:p>
          <a:p>
            <a:pPr algn="ctr"/>
            <a:r>
              <a:rPr lang="it-IT" dirty="0" smtClean="0"/>
              <a:t>+</a:t>
            </a:r>
          </a:p>
          <a:p>
            <a:pPr algn="ctr"/>
            <a:r>
              <a:rPr lang="it-IT" dirty="0" smtClean="0"/>
              <a:t>strati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94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31</Words>
  <Application>Microsoft Office PowerPoint</Application>
  <PresentationFormat>Personalizzato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Ione</vt:lpstr>
      <vt:lpstr> </vt:lpstr>
      <vt:lpstr>Nembostrati</vt:lpstr>
      <vt:lpstr>Strati</vt:lpstr>
      <vt:lpstr>Cumuli</vt:lpstr>
      <vt:lpstr>Stratocumuli</vt:lpstr>
      <vt:lpstr>Cumulonembi</vt:lpstr>
      <vt:lpstr>Altostrati</vt:lpstr>
      <vt:lpstr>Altocumuli</vt:lpstr>
      <vt:lpstr>Cirrostrati</vt:lpstr>
      <vt:lpstr>Cirrocumuli</vt:lpstr>
      <vt:lpstr>Cirri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Nuvole</dc:title>
  <dc:creator>Alessandro ed Eva Vitale</dc:creator>
  <cp:lastModifiedBy>NOTEBOOK</cp:lastModifiedBy>
  <cp:revision>13</cp:revision>
  <dcterms:created xsi:type="dcterms:W3CDTF">2017-02-01T17:11:20Z</dcterms:created>
  <dcterms:modified xsi:type="dcterms:W3CDTF">2017-02-02T10:13:39Z</dcterms:modified>
</cp:coreProperties>
</file>